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1000" r:id="rId26"/>
    <p:sldId id="999" r:id="rId27"/>
    <p:sldId id="1001" r:id="rId28"/>
    <p:sldId id="1002" r:id="rId29"/>
    <p:sldId id="1003" r:id="rId30"/>
    <p:sldId id="1004" r:id="rId31"/>
    <p:sldId id="732" r:id="rId32"/>
    <p:sldId id="731" r:id="rId33"/>
    <p:sldId id="873" r:id="rId34"/>
    <p:sldId id="703" r:id="rId35"/>
    <p:sldId id="1005" r:id="rId36"/>
    <p:sldId id="1006" r:id="rId37"/>
    <p:sldId id="1007" r:id="rId38"/>
    <p:sldId id="1008" r:id="rId39"/>
    <p:sldId id="1009" r:id="rId40"/>
    <p:sldId id="1010" r:id="rId41"/>
    <p:sldId id="1012" r:id="rId42"/>
    <p:sldId id="1013" r:id="rId43"/>
    <p:sldId id="711" r:id="rId44"/>
    <p:sldId id="986" r:id="rId45"/>
    <p:sldId id="987" r:id="rId46"/>
    <p:sldId id="896" r:id="rId47"/>
    <p:sldId id="1017" r:id="rId48"/>
    <p:sldId id="1014" r:id="rId49"/>
    <p:sldId id="743" r:id="rId50"/>
    <p:sldId id="891" r:id="rId51"/>
    <p:sldId id="745" r:id="rId52"/>
    <p:sldId id="746" r:id="rId53"/>
    <p:sldId id="747" r:id="rId54"/>
    <p:sldId id="749" r:id="rId55"/>
    <p:sldId id="750" r:id="rId56"/>
    <p:sldId id="892" r:id="rId57"/>
    <p:sldId id="893" r:id="rId58"/>
    <p:sldId id="895" r:id="rId59"/>
    <p:sldId id="755" r:id="rId60"/>
    <p:sldId id="756" r:id="rId61"/>
    <p:sldId id="757" r:id="rId62"/>
    <p:sldId id="758" r:id="rId63"/>
    <p:sldId id="759" r:id="rId64"/>
    <p:sldId id="760" r:id="rId65"/>
    <p:sldId id="762" r:id="rId66"/>
    <p:sldId id="788" r:id="rId67"/>
    <p:sldId id="789" r:id="rId68"/>
    <p:sldId id="790" r:id="rId69"/>
    <p:sldId id="792" r:id="rId70"/>
    <p:sldId id="793" r:id="rId71"/>
    <p:sldId id="770" r:id="rId72"/>
    <p:sldId id="771" r:id="rId73"/>
    <p:sldId id="772" r:id="rId74"/>
    <p:sldId id="773" r:id="rId75"/>
    <p:sldId id="774" r:id="rId76"/>
    <p:sldId id="775" r:id="rId77"/>
    <p:sldId id="776" r:id="rId78"/>
    <p:sldId id="924" r:id="rId79"/>
    <p:sldId id="938" r:id="rId80"/>
    <p:sldId id="923" r:id="rId81"/>
    <p:sldId id="926" r:id="rId82"/>
    <p:sldId id="927" r:id="rId83"/>
    <p:sldId id="928" r:id="rId84"/>
    <p:sldId id="918" r:id="rId85"/>
    <p:sldId id="919" r:id="rId86"/>
    <p:sldId id="794" r:id="rId87"/>
    <p:sldId id="908" r:id="rId88"/>
    <p:sldId id="921" r:id="rId89"/>
    <p:sldId id="913" r:id="rId90"/>
    <p:sldId id="922" r:id="rId91"/>
    <p:sldId id="916" r:id="rId92"/>
    <p:sldId id="929" r:id="rId93"/>
    <p:sldId id="930" r:id="rId94"/>
    <p:sldId id="887" r:id="rId95"/>
    <p:sldId id="889" r:id="rId96"/>
    <p:sldId id="800" r:id="rId97"/>
    <p:sldId id="801" r:id="rId98"/>
    <p:sldId id="862" r:id="rId99"/>
    <p:sldId id="863" r:id="rId100"/>
    <p:sldId id="865" r:id="rId101"/>
    <p:sldId id="866" r:id="rId102"/>
    <p:sldId id="931" r:id="rId103"/>
    <p:sldId id="932" r:id="rId104"/>
    <p:sldId id="940" r:id="rId105"/>
    <p:sldId id="942" r:id="rId106"/>
    <p:sldId id="943" r:id="rId107"/>
    <p:sldId id="944" r:id="rId108"/>
    <p:sldId id="868" r:id="rId109"/>
    <p:sldId id="945" r:id="rId110"/>
    <p:sldId id="946" r:id="rId111"/>
    <p:sldId id="947" r:id="rId112"/>
    <p:sldId id="949" r:id="rId113"/>
    <p:sldId id="950" r:id="rId114"/>
    <p:sldId id="951" r:id="rId115"/>
    <p:sldId id="952" r:id="rId116"/>
    <p:sldId id="953" r:id="rId117"/>
    <p:sldId id="954" r:id="rId118"/>
    <p:sldId id="955" r:id="rId119"/>
    <p:sldId id="956" r:id="rId120"/>
    <p:sldId id="957" r:id="rId121"/>
    <p:sldId id="961" r:id="rId122"/>
    <p:sldId id="989" r:id="rId123"/>
    <p:sldId id="990" r:id="rId124"/>
    <p:sldId id="991" r:id="rId125"/>
    <p:sldId id="992" r:id="rId126"/>
    <p:sldId id="958" r:id="rId127"/>
    <p:sldId id="959" r:id="rId128"/>
    <p:sldId id="960" r:id="rId129"/>
    <p:sldId id="963" r:id="rId130"/>
    <p:sldId id="890" r:id="rId131"/>
    <p:sldId id="850" r:id="rId132"/>
    <p:sldId id="852" r:id="rId133"/>
    <p:sldId id="965" r:id="rId134"/>
    <p:sldId id="853" r:id="rId135"/>
    <p:sldId id="854" r:id="rId136"/>
    <p:sldId id="964" r:id="rId137"/>
    <p:sldId id="980" r:id="rId138"/>
    <p:sldId id="981" r:id="rId139"/>
    <p:sldId id="982" r:id="rId140"/>
    <p:sldId id="988" r:id="rId141"/>
    <p:sldId id="979" r:id="rId142"/>
    <p:sldId id="984" r:id="rId143"/>
    <p:sldId id="985" r:id="rId144"/>
    <p:sldId id="975"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6B300C"/>
    <a:srgbClr val="C0C0C0"/>
    <a:srgbClr val="D37011"/>
    <a:srgbClr val="CCCCCC"/>
    <a:srgbClr val="FFFFFF"/>
    <a:srgbClr val="FF823A"/>
    <a:srgbClr val="FD7D00"/>
    <a:srgbClr val="DD730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1595" autoAdjust="0"/>
  </p:normalViewPr>
  <p:slideViewPr>
    <p:cSldViewPr snapToGrid="0">
      <p:cViewPr>
        <p:scale>
          <a:sx n="66" d="100"/>
          <a:sy n="66" d="100"/>
        </p:scale>
        <p:origin x="3312" y="1170"/>
      </p:cViewPr>
      <p:guideLst>
        <p:guide pos="3816"/>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b="1" dirty="0"/>
              <a:t>TODO: CLEAN UP API KEYS RE: public/private key stuff</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a:t>
            </a:r>
            <a:r>
              <a:rPr lang="en-US" sz="1200" b="1" i="0" kern="1200">
                <a:solidFill>
                  <a:schemeClr val="tx1"/>
                </a:solidFill>
                <a:effectLst/>
                <a:latin typeface="+mn-lt"/>
                <a:ea typeface="+mn-ea"/>
                <a:cs typeface="+mn-cs"/>
              </a:rPr>
              <a:t>feedback through the conference!</a:t>
            </a:r>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You'll notice that the encrypted value is shorter than the hashed value, but that's because the encryption algorithm uses a larger set of values for each character. For instance, you might see punctuation characters like slashes and quote characters in an encrypted value, but the hash value is only upper case letters and digits.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however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I've glossed over a few things, but this simplified example is enough to illustrate how hash functions can convert a sensitive value into a less-sensitive value, and that's going to be a recurring theme in this talk.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since the encoded string can be easily reversed back to its plain-text components, the server can easily extract the username and password that it should use for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API key,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Basic Authentication is a little more complex, because of the Base 64 encoding, but it's also an internet standard. Passing an API Key in a custom header like this is simpler, but not as interoperable. If you are designing an API to integrate with a large variety of clients, you might find Basic Auth to be a better choice.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if you are ONLY passing an API Key, then this value </a:t>
            </a:r>
            <a:r>
              <a:rPr lang="en-US" sz="1200" b="0" i="1" kern="1200" dirty="0">
                <a:solidFill>
                  <a:schemeClr val="tx1"/>
                </a:solidFill>
                <a:effectLst/>
                <a:latin typeface="+mn-lt"/>
                <a:ea typeface="+mn-ea"/>
                <a:cs typeface="+mn-cs"/>
              </a:rPr>
              <a:t>must be unique in your system</a:t>
            </a:r>
            <a:r>
              <a:rPr lang="en-US" sz="1200" b="0" i="0" kern="1200" dirty="0">
                <a:solidFill>
                  <a:schemeClr val="tx1"/>
                </a:solidFill>
                <a:effectLst/>
                <a:latin typeface="+mn-lt"/>
                <a:ea typeface="+mn-ea"/>
                <a:cs typeface="+mn-cs"/>
              </a:rPr>
              <a:t>, because it's the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value that you're using to look up a user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7/15/2024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7.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0.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2.png"/><Relationship Id="rId7"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50.svg"/></Relationships>
</file>

<file path=ppt/slides/_rels/slide1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5.png"/></Relationships>
</file>

<file path=ppt/slides/_rels/slide1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2.png"/><Relationship Id="rId10" Type="http://schemas.openxmlformats.org/officeDocument/2006/relationships/image" Target="../media/image35.png"/><Relationship Id="rId4" Type="http://schemas.openxmlformats.org/officeDocument/2006/relationships/image" Target="../media/image51.png"/><Relationship Id="rId9" Type="http://schemas.openxmlformats.org/officeDocument/2006/relationships/image" Target="../media/image55.png"/></Relationships>
</file>

<file path=ppt/slides/_rels/slide1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2.png"/><Relationship Id="rId10" Type="http://schemas.openxmlformats.org/officeDocument/2006/relationships/image" Target="../media/image35.png"/><Relationship Id="rId4" Type="http://schemas.openxmlformats.org/officeDocument/2006/relationships/image" Target="../media/image51.png"/><Relationship Id="rId9" Type="http://schemas.openxmlformats.org/officeDocument/2006/relationships/image" Target="../media/image55.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2" name="TextBox 21">
            <a:extLst>
              <a:ext uri="{FF2B5EF4-FFF2-40B4-BE49-F238E27FC236}">
                <a16:creationId xmlns:a16="http://schemas.microsoft.com/office/drawing/2014/main" id="{91335B9E-C49F-1FD5-D674-809A35943925}"/>
              </a:ext>
            </a:extLst>
          </p:cNvPr>
          <p:cNvSpPr txBox="1"/>
          <p:nvPr/>
        </p:nvSpPr>
        <p:spPr>
          <a:xfrm>
            <a:off x="438265" y="5362680"/>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1FA903FF-FF97-BD81-4E43-4EDB9FCB0468}"/>
              </a:ext>
            </a:extLst>
          </p:cNvPr>
          <p:cNvSpPr txBox="1"/>
          <p:nvPr/>
        </p:nvSpPr>
        <p:spPr>
          <a:xfrm>
            <a:off x="4100189" y="8802647"/>
            <a:ext cx="3826746"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Base64Encode("Alice:{API_KEY}")</a:t>
            </a: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E760E591-7368-95B8-1FAF-E9F8864861A0}"/>
              </a:ext>
            </a:extLst>
          </p:cNvPr>
          <p:cNvSpPr txBox="1"/>
          <p:nvPr/>
        </p:nvSpPr>
        <p:spPr>
          <a:xfrm>
            <a:off x="4100189" y="5640347"/>
            <a:ext cx="3826746"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Base64Encode("Alice:{API_KEY}")</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in your system</a:t>
            </a:r>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111292</TotalTime>
  <Words>13829</Words>
  <Application>Microsoft Office PowerPoint</Application>
  <PresentationFormat>Widescreen</PresentationFormat>
  <Paragraphs>2260</Paragraphs>
  <Slides>144</Slides>
  <Notes>144</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1433</cp:revision>
  <dcterms:created xsi:type="dcterms:W3CDTF">2013-12-09T01:29:59Z</dcterms:created>
  <dcterms:modified xsi:type="dcterms:W3CDTF">2024-07-16T00:25:07Z</dcterms:modified>
</cp:coreProperties>
</file>